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custDataLst>
    <p:tags r:id="rId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1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2024-11-29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2024-11-29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2024-11-29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2024-11-29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2024-11-29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2024-11-29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2024-11-29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2024-11-29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2024-11-29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2024-11-29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2024-11-29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2024-11-29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AC21158-CCF1-A931-59B0-64128A0E3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64608" cy="6858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19AD4AB-3180-2C89-4154-7F7F3FD3DAA8}"/>
              </a:ext>
            </a:extLst>
          </p:cNvPr>
          <p:cNvSpPr txBox="1"/>
          <p:nvPr/>
        </p:nvSpPr>
        <p:spPr>
          <a:xfrm>
            <a:off x="5151446" y="1859339"/>
            <a:ext cx="654423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Psycho-Pass</a:t>
            </a:r>
            <a:r>
              <a:rPr lang="en-US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is set in a futuristic Japan governed by the Sibyl System, a powerful biomechatronic computer network which endlessly measures the biometrics of Japanese citizens‘ brains and mentalities using a </a:t>
            </a:r>
            <a:r>
              <a:rPr lang="zh-CN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“</a:t>
            </a:r>
            <a:r>
              <a:rPr lang="en-US" altLang="zh-CN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cymatic</a:t>
            </a:r>
            <a:r>
              <a:rPr lang="en-US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scan</a:t>
            </a:r>
            <a:r>
              <a:rPr lang="zh-CN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”</a:t>
            </a:r>
            <a:endParaRPr lang="en-US" altLang="zh-CN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endParaRPr lang="en-US" altLang="zh-CN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r>
              <a:rPr lang="en-US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The resulting assessment is called a </a:t>
            </a:r>
            <a:r>
              <a:rPr lang="en-US" altLang="zh-CN" b="1" i="0" dirty="0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Psycho-Pass</a:t>
            </a:r>
            <a:r>
              <a:rPr lang="en-US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</a:t>
            </a:r>
            <a:r>
              <a:rPr lang="ja-JP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サイコパス</a:t>
            </a:r>
            <a:r>
              <a:rPr lang="en-US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altLang="zh-CN" b="0" i="1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Saikopasu</a:t>
            </a:r>
            <a:r>
              <a:rPr lang="en-US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), which includes </a:t>
            </a:r>
            <a:r>
              <a:rPr lang="en-US" altLang="zh-CN" b="0" i="0" u="sng" dirty="0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a numeric Crime Coefficient </a:t>
            </a:r>
            <a:r>
              <a:rPr lang="en-US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zh-CN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犯罪係数</a:t>
            </a:r>
            <a:r>
              <a:rPr lang="en-US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altLang="zh-CN" b="0" i="1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Hanzaikeisū</a:t>
            </a:r>
            <a:r>
              <a:rPr lang="en-US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 index, revealing the citizen's criminality potential, and </a:t>
            </a:r>
            <a:r>
              <a:rPr lang="en-US" altLang="zh-CN" b="1" i="0" dirty="0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a color-coded Hue</a:t>
            </a:r>
            <a:r>
              <a:rPr lang="en-US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alerting law enforcement to other data, as well as the improvement (clearing) or decline (clouding) of said Psycho-Pass. </a:t>
            </a:r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2BADDB2-1E5E-7469-0F10-0A46A0F59BAA}"/>
              </a:ext>
            </a:extLst>
          </p:cNvPr>
          <p:cNvSpPr txBox="1"/>
          <p:nvPr/>
        </p:nvSpPr>
        <p:spPr>
          <a:xfrm>
            <a:off x="5105518" y="1720840"/>
            <a:ext cx="65945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C00000"/>
                </a:solidFill>
              </a:rPr>
              <a:t>Although technically feasible, there are issues to consider: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C00000"/>
                </a:solidFill>
              </a:rPr>
              <a:t>Data Privacy and Ethical Issues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Analyzing user data involves privacy concerns, and monitoring or analyzing without user consent may violate privacy regulations (e.g., GDPR).</a:t>
            </a:r>
            <a:endParaRPr lang="en-US" altLang="zh-CN" b="1" dirty="0">
              <a:solidFill>
                <a:srgbClr val="C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C00000"/>
                </a:solidFill>
              </a:rPr>
              <a:t>Accuracy and False Positives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Language on social media does not always reflect true intent. Humor, sarcasm, or unconscious expressions may be misinterpreted as high-risk signals.</a:t>
            </a:r>
            <a:endParaRPr lang="en-US" altLang="zh-CN" b="1" dirty="0">
              <a:solidFill>
                <a:srgbClr val="C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C00000"/>
                </a:solidFill>
              </a:rPr>
              <a:t>Legal and Social Issues</a:t>
            </a:r>
            <a:endParaRPr lang="en-US" altLang="zh-CN" b="1" dirty="0">
              <a:solidFill>
                <a:srgbClr val="C000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Using a "crime coefficient" as an evaluation metric might not align with existing legal frameworks.</a:t>
            </a:r>
            <a:r>
              <a:rPr lang="en-US" altLang="zh-CN" b="1" dirty="0">
                <a:solidFill>
                  <a:srgbClr val="C00000"/>
                </a:solidFill>
              </a:rPr>
              <a:t> 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B616BF6-AE1E-436F-64D6-12BE02CC6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646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112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FD65186-AA0C-3C03-A50F-5F7B57013B13}"/>
              </a:ext>
            </a:extLst>
          </p:cNvPr>
          <p:cNvSpPr txBox="1"/>
          <p:nvPr/>
        </p:nvSpPr>
        <p:spPr>
          <a:xfrm>
            <a:off x="-135081" y="322118"/>
            <a:ext cx="392776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Z UDGothic" panose="020B0400000000000000" pitchFamily="33" charset="-128"/>
                <a:ea typeface="BIZ UDGothic" panose="020B0400000000000000" pitchFamily="33" charset="-128"/>
              </a:rPr>
              <a:t>Natural Language Model - </a:t>
            </a:r>
            <a:r>
              <a:rPr lang="en-US" altLang="zh-CN" sz="6600" b="0" i="0" dirty="0">
                <a:solidFill>
                  <a:srgbClr val="16161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BM Plex Sans" panose="020F0502020204030204" pitchFamily="34" charset="0"/>
              </a:rPr>
              <a:t>NLP</a:t>
            </a:r>
            <a:endParaRPr lang="zh-CN" altLang="en-US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Z UDGothic" panose="020B0400000000000000" pitchFamily="33" charset="-128"/>
              <a:ea typeface="BIZ UDGothic" panose="020B0400000000000000" pitchFamily="33" charset="-128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3A02C2C-EDE1-332E-01E0-B27C53405E5F}"/>
              </a:ext>
            </a:extLst>
          </p:cNvPr>
          <p:cNvSpPr txBox="1"/>
          <p:nvPr/>
        </p:nvSpPr>
        <p:spPr>
          <a:xfrm>
            <a:off x="5112326" y="691449"/>
            <a:ext cx="69411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Natural Language Processing (NLP) can significantly enhance the monitoring of social media communities by enabling automated analysis, moderation, and insights extraction.</a:t>
            </a:r>
            <a:endParaRPr lang="zh-CN" altLang="en-US" sz="2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5A10B4A-3B06-BA83-0D27-37A9A1F04793}"/>
              </a:ext>
            </a:extLst>
          </p:cNvPr>
          <p:cNvSpPr txBox="1"/>
          <p:nvPr/>
        </p:nvSpPr>
        <p:spPr>
          <a:xfrm>
            <a:off x="5434444" y="2999774"/>
            <a:ext cx="537210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Content Moderation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Sentiment Analysis and Community Health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User Behavior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Automated Moderation and Alerts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Community Sentiment Toward Events or Campaigns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Topic Modeling and Trend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Misinformation and Fake News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Crisis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Personalization and User Engagement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Regulatory Compliance and Reporting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5846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7055236-EB5B-223C-6C43-0879D4777488}"/>
              </a:ext>
            </a:extLst>
          </p:cNvPr>
          <p:cNvSpPr txBox="1"/>
          <p:nvPr/>
        </p:nvSpPr>
        <p:spPr>
          <a:xfrm>
            <a:off x="384463" y="310048"/>
            <a:ext cx="123062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BIZ UDGothic" panose="020B0400000000000000" pitchFamily="33" charset="-128"/>
                <a:ea typeface="BIZ UDGothic" panose="020B0400000000000000" pitchFamily="33" charset="-128"/>
              </a:rPr>
              <a:t>Using Natural Language Models to Analyze User Language Habits and Generate Aggressiveness Scores for Online Bullying Prevention:</a:t>
            </a:r>
            <a:endParaRPr lang="zh-CN" altLang="en-US" sz="3200" b="1" dirty="0">
              <a:latin typeface="BIZ UDGothic" panose="020B0400000000000000" pitchFamily="33" charset="-128"/>
              <a:ea typeface="BIZ UDGothic" panose="020B0400000000000000" pitchFamily="33" charset="-128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B31A14A-F520-7B3E-4EE6-2CE1CA183594}"/>
              </a:ext>
            </a:extLst>
          </p:cNvPr>
          <p:cNvSpPr txBox="1"/>
          <p:nvPr/>
        </p:nvSpPr>
        <p:spPr>
          <a:xfrm>
            <a:off x="384463" y="1989336"/>
            <a:ext cx="109831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Technical Feasibility: Natural language models, such as the GPT series, excel in sentiment analysis and linguistic style recognition, making them well-suited for </a:t>
            </a:r>
            <a:r>
              <a:rPr lang="en-US" altLang="zh-CN" dirty="0" err="1"/>
              <a:t>analysing</a:t>
            </a:r>
            <a:r>
              <a:rPr lang="en-US" altLang="zh-CN" dirty="0"/>
              <a:t> language aggressiveness.</a:t>
            </a:r>
          </a:p>
          <a:p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4571E14-5D43-51E1-9A09-CE6B4F0D5110}"/>
              </a:ext>
            </a:extLst>
          </p:cNvPr>
          <p:cNvSpPr txBox="1"/>
          <p:nvPr/>
        </p:nvSpPr>
        <p:spPr>
          <a:xfrm>
            <a:off x="1704109" y="2952769"/>
            <a:ext cx="606829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This application can be broken down into several layers: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Detection of Aggressive Language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Language Habit Modeling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Contextual Analysis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Layered Scoring System</a:t>
            </a:r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r>
              <a:rPr lang="en-US" altLang="zh-CN" dirty="0"/>
              <a:t>The primary goals should be: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Reducing False Positives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Protecting User Privacy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Fostering Positive Behaviors</a:t>
            </a:r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41808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33BC682-7B89-3A7C-AA49-AE30610E5A53}"/>
              </a:ext>
            </a:extLst>
          </p:cNvPr>
          <p:cNvSpPr txBox="1"/>
          <p:nvPr/>
        </p:nvSpPr>
        <p:spPr>
          <a:xfrm>
            <a:off x="197427" y="247702"/>
            <a:ext cx="123062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BIZ UDGothic" panose="020B0400000000000000" pitchFamily="33" charset="-128"/>
                <a:ea typeface="BIZ UDGothic" panose="020B0400000000000000" pitchFamily="33" charset="-128"/>
              </a:rPr>
              <a:t>Multi-Dimensional Scoring Model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EAA1877-8CEA-7E82-6C77-E53E3CF36C93}"/>
              </a:ext>
            </a:extLst>
          </p:cNvPr>
          <p:cNvSpPr txBox="1"/>
          <p:nvPr/>
        </p:nvSpPr>
        <p:spPr>
          <a:xfrm>
            <a:off x="614795" y="1672936"/>
            <a:ext cx="109624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The Aggressiveness Score is calculated as:</a:t>
            </a:r>
          </a:p>
          <a:p>
            <a:endParaRPr lang="en-US" altLang="zh-CN" dirty="0"/>
          </a:p>
          <a:p>
            <a:r>
              <a:rPr lang="en-US" altLang="zh-CN" dirty="0"/>
              <a:t>Aggressiveness Score = α × (Public Data Analysis Score) + β × (AI Interaction Score) + γ × </a:t>
            </a:r>
            <a:r>
              <a:rPr lang="zh-CN" altLang="en-US" dirty="0"/>
              <a:t>（</a:t>
            </a:r>
            <a:r>
              <a:rPr lang="en-US" altLang="zh-CN" dirty="0"/>
              <a:t>User Evaluation Score</a:t>
            </a:r>
            <a:r>
              <a:rPr lang="zh-CN" altLang="en-US" dirty="0"/>
              <a:t>）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F8337CC-8BF5-B739-21E6-FC30D8C28108}"/>
              </a:ext>
            </a:extLst>
          </p:cNvPr>
          <p:cNvSpPr txBox="1"/>
          <p:nvPr/>
        </p:nvSpPr>
        <p:spPr>
          <a:xfrm>
            <a:off x="614795" y="2784407"/>
            <a:ext cx="109624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Parameters α, β, γ are adjusted based on specific scenarios.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Dynamic Weight Allocation: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Assign </a:t>
            </a:r>
            <a:r>
              <a:rPr lang="en-US" altLang="zh-CN" dirty="0" err="1"/>
              <a:t>highter</a:t>
            </a:r>
            <a:r>
              <a:rPr lang="en-US" altLang="zh-CN" dirty="0"/>
              <a:t> weights to real-time interactions (for timeliness).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Assign lower weights to historical data analysis (for reference purposes).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73212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411291733">
            <a:hlinkClick r:id="" action="ppaction://media"/>
            <a:extLst>
              <a:ext uri="{FF2B5EF4-FFF2-40B4-BE49-F238E27FC236}">
                <a16:creationId xmlns:a16="http://schemas.microsoft.com/office/drawing/2014/main" id="{6CA021B8-0396-1E54-0532-1610F3C5C1F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76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3495752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GY0ZWYwZDAzNTIxMWU2OTUxMDkyYWMzMzM3NTRjMjgifQ==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422</Words>
  <Application>Microsoft Office PowerPoint</Application>
  <PresentationFormat>宽屏</PresentationFormat>
  <Paragraphs>42</Paragraphs>
  <Slides>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BIZ UDGothic</vt:lpstr>
      <vt:lpstr>Arial</vt:lpstr>
      <vt:lpstr>Calibri</vt:lpstr>
      <vt:lpstr>IBM Plex Sans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QiQi</dc:creator>
  <cp:lastModifiedBy>Jiaqi Yuan</cp:lastModifiedBy>
  <cp:revision>8</cp:revision>
  <dcterms:created xsi:type="dcterms:W3CDTF">2023-08-09T12:44:00Z</dcterms:created>
  <dcterms:modified xsi:type="dcterms:W3CDTF">2024-11-29T17:35:26Z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2052-12.1.0.16120</vt:lpwstr>
  </property>
</Properties>
</file>

<file path=docProps/thumbnail.jpeg>
</file>